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3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sv-SE"/>
            </a:p>
          </p:txBody>
        </p:sp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grpSp>
            <p:nvGrpSpPr>
              <p:cNvPr id="32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54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55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56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57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58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59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60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61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62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63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64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65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66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67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68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</p:grpSp>
          <p:grpSp>
            <p:nvGrpSpPr>
              <p:cNvPr id="33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52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53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</p:grpSp>
          <p:grpSp>
            <p:nvGrpSpPr>
              <p:cNvPr id="34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3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44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45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46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47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48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49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50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51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</p:grpSp>
          <p:sp>
            <p:nvSpPr>
              <p:cNvPr id="35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37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38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40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41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42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</p:grpSp>
      </p:grpSp>
      <p:sp>
        <p:nvSpPr>
          <p:cNvPr id="13379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13380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81106A3-881F-47EA-86C8-C034DCDAB9FB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3F391-AC99-4C96-A0BD-3D17F024A490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C1D61-3744-4E4E-ABAC-88EA1074383B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/>
          <a:p>
            <a:pPr lvl="0"/>
            <a:endParaRPr lang="sv-SE" noProof="0" smtClean="0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C37C8F-0A6B-4682-B557-1D3B4B0A197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/>
          <a:p>
            <a:pPr lvl="0"/>
            <a:endParaRPr lang="sv-S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0A3F5-2410-452F-8723-F226A568FB26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044B03-CD80-495A-BD3B-372C00FC4A3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AE7A5D-99FA-4A29-A2BA-DEC747143DDE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FD184C-CEFF-4783-9332-7A8E0D363EF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2D719D-659C-4BD8-A4E1-5E7FA277966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B47A2-B36B-41D8-9AC4-3769E71D1A4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49F7D7-2CBA-48F2-BF4A-A8EF9AE4A1EE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ECB12-E1DC-4E87-A6B6-3E7B071CFE2F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7080B-A85B-487F-9A81-FC7FF376F11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63529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12291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sv-SE"/>
            </a:p>
          </p:txBody>
        </p:sp>
        <p:grpSp>
          <p:nvGrpSpPr>
            <p:cNvPr id="1033" name="Group 4"/>
            <p:cNvGrpSpPr>
              <a:grpSpLocks/>
            </p:cNvGrpSpPr>
            <p:nvPr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12293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294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295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296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297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298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299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00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01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02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03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04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05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06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07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08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09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10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11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12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13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14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15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16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17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grpSp>
            <p:nvGrpSpPr>
              <p:cNvPr id="1059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12319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20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21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22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23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24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25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26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27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28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29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30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31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32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33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</p:grpSp>
          <p:grpSp>
            <p:nvGrpSpPr>
              <p:cNvPr id="1060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2335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36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</p:grpSp>
          <p:grpSp>
            <p:nvGrpSpPr>
              <p:cNvPr id="1061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12338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39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40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41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42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43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44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45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  <p:sp>
              <p:nvSpPr>
                <p:cNvPr id="12346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sv-SE"/>
                </a:p>
              </p:txBody>
            </p:sp>
          </p:grpSp>
          <p:sp>
            <p:nvSpPr>
              <p:cNvPr id="12347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48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49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50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51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52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53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  <p:sp>
            <p:nvSpPr>
              <p:cNvPr id="12354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sv-SE"/>
              </a:p>
            </p:txBody>
          </p:sp>
        </p:grpSp>
      </p:grpSp>
      <p:sp>
        <p:nvSpPr>
          <p:cNvPr id="12355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2356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12357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12358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64057E91-7756-4815-ABC2-FBA954B85F4E}" type="slidenum">
              <a:rPr lang="sv-SE"/>
              <a:pPr>
                <a:defRPr/>
              </a:pPr>
              <a:t>‹#›</a:t>
            </a:fld>
            <a:endParaRPr lang="sv-SE"/>
          </a:p>
        </p:txBody>
      </p:sp>
      <p:sp>
        <p:nvSpPr>
          <p:cNvPr id="12359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6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1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v-SE" sz="5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hiller" pitchFamily="82" charset="0"/>
              </a:rPr>
              <a:t>Halloween</a:t>
            </a:r>
          </a:p>
        </p:txBody>
      </p:sp>
      <p:sp>
        <p:nvSpPr>
          <p:cNvPr id="2062" name="Rectangle 14"/>
          <p:cNvSpPr>
            <a:spLocks noGrp="1" noChangeArrowheads="1"/>
          </p:cNvSpPr>
          <p:nvPr>
            <p:ph type="body" sz="half" idx="1"/>
          </p:nvPr>
        </p:nvSpPr>
        <p:spPr>
          <a:xfrm>
            <a:off x="455613" y="1598613"/>
            <a:ext cx="3759197" cy="4116403"/>
          </a:xfrm>
        </p:spPr>
        <p:txBody>
          <a:bodyPr/>
          <a:lstStyle/>
          <a:p>
            <a:pPr eaLnBrk="1" hangingPunct="1">
              <a:spcBef>
                <a:spcPts val="1200"/>
              </a:spcBef>
              <a:defRPr/>
            </a:pPr>
            <a:r>
              <a:rPr lang="sv-SE" sz="2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Halloween står för </a:t>
            </a:r>
            <a:r>
              <a:rPr lang="sv-SE" sz="2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”</a:t>
            </a:r>
            <a:r>
              <a:rPr lang="sv-SE" sz="2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all hallows evening” </a:t>
            </a:r>
            <a:br>
              <a:rPr lang="sv-SE" sz="2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sv-SE" sz="2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och är samma sak som Alla helgons dag.</a:t>
            </a:r>
          </a:p>
          <a:p>
            <a:pPr eaLnBrk="1" hangingPunct="1">
              <a:spcBef>
                <a:spcPts val="1200"/>
              </a:spcBef>
              <a:defRPr/>
            </a:pPr>
            <a:r>
              <a:rPr lang="sv-SE" sz="2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Halloween firas den 31 oktober och är stort i framförallt USA.</a:t>
            </a:r>
          </a:p>
          <a:p>
            <a:pPr lvl="2" algn="ctr" eaLnBrk="1" hangingPunct="1">
              <a:defRPr/>
            </a:pPr>
            <a:endParaRPr lang="sv-SE" sz="28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076" name="Picture 16" descr="PE04050_[1]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435600" y="1773238"/>
            <a:ext cx="3024188" cy="42481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sv-SE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099" name="Rectangle 5"/>
          <p:cNvSpPr>
            <a:spLocks noGrp="1" noChangeArrowheads="1" noTextEdit="1"/>
          </p:cNvSpPr>
          <p:nvPr>
            <p:ph type="clipArt" sz="half" idx="1"/>
          </p:nvPr>
        </p:nvSpPr>
        <p:spPr/>
      </p:sp>
      <p:sp>
        <p:nvSpPr>
          <p:cNvPr id="8198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defRPr/>
            </a:pPr>
            <a:endParaRPr lang="sv-SE" sz="280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vtagande rutnät">
  <a:themeElements>
    <a:clrScheme name="Avtagande rutnät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Avtagande rutnä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Avtagande rutnät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vtagande rutnät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vtagande rutnät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vtagande rutnät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vtagande rutnät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vtagande rutnät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vtagande rutnät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vtagande rutnät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vtagande rutnät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Fading Grid</Template>
  <TotalTime>68</TotalTime>
  <Words>9</Words>
  <Application>Microsoft PowerPoint</Application>
  <PresentationFormat>On-screen Show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Avtagande rutnät</vt:lpstr>
      <vt:lpstr>Halloween</vt:lpstr>
      <vt:lpstr>Slide 2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Halloween</dc:title>
  <dc:creator>Malin </dc:creator>
  <cp:lastModifiedBy>U Nilsson</cp:lastModifiedBy>
  <cp:revision>9</cp:revision>
  <dcterms:created xsi:type="dcterms:W3CDTF">2001-10-30T08:29:57Z</dcterms:created>
  <dcterms:modified xsi:type="dcterms:W3CDTF">2007-01-09T15:21:57Z</dcterms:modified>
</cp:coreProperties>
</file>